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7315200" cy="96012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GoogleSlidesCustomDataVersion2">
      <go:slidesCustomData xmlns:go="http://customooxmlschemas.google.com/" r:id="rId15" roundtripDataSignature="AMtx7mg3ASlg/7R7avUx2g7C7R5YCGaw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24" orient="horz"/>
        <p:guide pos="230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9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5b4780fcd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g3c5b4780fcd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5b4780fcd_0_1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5b4780fcd_0_1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c5b4780fcd_0_1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5b4780fcd_0_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c5b4780fcd_0_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c5b4780fcd_0_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c5b4780fcd_0_2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c5b4780fcd_0_2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c5b4780fcd_0_2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c5b4780fcd_0_3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c5b4780fcd_0_3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c5b4780fcd_0_3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c5b4780fcd_0_2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g3c5b4780fcd_0_2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c5b4780fcd_0_4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c5b4780fcd_0_4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c5b4780fcd_0_4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09600" y="152400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/>
              <a:t>EECS 498 System Design of a Search Engine</a:t>
            </a:r>
            <a:br>
              <a:rPr lang="en-US"/>
            </a:br>
            <a:r>
              <a:rPr lang="en-US" sz="3100"/>
              <a:t>Winter 2026</a:t>
            </a:r>
            <a:br>
              <a:rPr lang="en-US"/>
            </a:br>
            <a:r>
              <a:rPr lang="en-US" sz="3100"/>
              <a:t>Lab 8: Check In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321725" y="3962400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br>
              <a:rPr b="0" i="0" lang="en-US" sz="18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8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Introduction / 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Team Check In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5b4780fcd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4" name="Google Shape;104;g3c5b4780fcd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Introduction / 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Team Check In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5" name="Google Shape;105;g3c5b4780fcd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5b4780fcd_0_1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12" name="Google Shape;112;g3c5b4780fcd_0_1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Welcome back from break!</a:t>
            </a:r>
            <a:endParaRPr/>
          </a:p>
        </p:txBody>
      </p:sp>
      <p:sp>
        <p:nvSpPr>
          <p:cNvPr id="113" name="Google Shape;113;g3c5b4780fcd_0_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5b4780fcd_0_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20" name="Google Shape;120;g3c5b4780fcd_0_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Welcome back from break!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Upcoming Assignments: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Bloom Filter</a:t>
            </a:r>
            <a:r>
              <a:rPr lang="en-US"/>
              <a:t>, due 3/22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robots.txt</a:t>
            </a:r>
            <a:endParaRPr/>
          </a:p>
        </p:txBody>
      </p:sp>
      <p:sp>
        <p:nvSpPr>
          <p:cNvPr id="121" name="Google Shape;121;g3c5b4780fcd_0_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5b4780fcd_0_2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28" name="Google Shape;128;g3c5b4780fcd_0_2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Welcome back from break!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Upcoming Assignments: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Bloom Filter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robots.txt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After these two, you’ll have all you’ll need for the Crawler!</a:t>
            </a:r>
            <a:endParaRPr/>
          </a:p>
        </p:txBody>
      </p:sp>
      <p:sp>
        <p:nvSpPr>
          <p:cNvPr id="129" name="Google Shape;129;g3c5b4780fcd_0_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b4780fcd_0_3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announcement</a:t>
            </a:r>
            <a:endParaRPr/>
          </a:p>
        </p:txBody>
      </p:sp>
      <p:sp>
        <p:nvSpPr>
          <p:cNvPr id="136" name="Google Shape;136;g3c5b4780fcd_0_3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We will be voting on our mascot’s name!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Poll will be released on EdStem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Ranked-choice voting, just like how we </a:t>
            </a:r>
            <a:r>
              <a:rPr lang="en-US"/>
              <a:t>chose the animal</a:t>
            </a:r>
            <a:endParaRPr/>
          </a:p>
        </p:txBody>
      </p:sp>
      <p:sp>
        <p:nvSpPr>
          <p:cNvPr id="137" name="Google Shape;137;g3c5b4780fcd_0_3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MG_1424.png" id="138" name="Google Shape;138;g3c5b4780fcd_0_33"/>
          <p:cNvPicPr preferRelativeResize="0"/>
          <p:nvPr/>
        </p:nvPicPr>
        <p:blipFill rotWithShape="1">
          <a:blip r:embed="rId3">
            <a:alphaModFix/>
          </a:blip>
          <a:srcRect b="20884" l="0" r="0" t="23424"/>
          <a:stretch/>
        </p:blipFill>
        <p:spPr>
          <a:xfrm>
            <a:off x="2066813" y="2973250"/>
            <a:ext cx="5010374" cy="3686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5b4780fcd_0_2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44" name="Google Shape;144;g3c5b4780fcd_0_2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Introduction / 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Team Check In</a:t>
            </a:r>
            <a:endParaRPr>
              <a:solidFill>
                <a:srgbClr val="C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45" name="Google Shape;145;g3c5b4780fcd_0_2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c5b4780fcd_0_4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team check-in</a:t>
            </a:r>
            <a:endParaRPr/>
          </a:p>
        </p:txBody>
      </p:sp>
      <p:sp>
        <p:nvSpPr>
          <p:cNvPr id="152" name="Google Shape;152;g3c5b4780fcd_0_4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 will now go around to each team to check in.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See where you are with your progress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you’re splitting up work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you’ve started implementing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Goals &amp; timelines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Etc.</a:t>
            </a:r>
            <a:endParaRPr/>
          </a:p>
        </p:txBody>
      </p:sp>
      <p:sp>
        <p:nvSpPr>
          <p:cNvPr id="153" name="Google Shape;153;g3c5b4780fcd_0_4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2014-10-28T21:56:04Z</dcterms:created>
  <dc:creator>Nicole Hamilton</dc:creator>
</cp:coreProperties>
</file>